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5" r:id="rId4"/>
    <p:sldId id="262" r:id="rId5"/>
    <p:sldId id="259" r:id="rId6"/>
    <p:sldId id="266" r:id="rId7"/>
    <p:sldId id="257" r:id="rId8"/>
    <p:sldId id="267" r:id="rId9"/>
    <p:sldId id="268" r:id="rId10"/>
    <p:sldId id="258" r:id="rId1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3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DCC209-D2EE-479A-B9C1-A66F21A2AECB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B55386-8455-45D9-948D-126C53053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062912" cy="1470025"/>
          </a:xfrm>
        </p:spPr>
        <p:txBody>
          <a:bodyPr/>
          <a:lstStyle/>
          <a:p>
            <a:pPr algn="l"/>
            <a:r>
              <a:rPr lang="en-US" sz="4000" dirty="0" smtClean="0"/>
              <a:t>Around the World in 80 Days</a:t>
            </a:r>
            <a:br>
              <a:rPr lang="en-US" sz="4000" dirty="0" smtClean="0"/>
            </a:br>
            <a:r>
              <a:rPr lang="en-US" sz="4000" dirty="0" smtClean="0"/>
              <a:t>by Joules Verne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550192"/>
            <a:ext cx="8062912" cy="1752600"/>
          </a:xfrm>
        </p:spPr>
        <p:txBody>
          <a:bodyPr/>
          <a:lstStyle/>
          <a:p>
            <a:pPr algn="l"/>
            <a:r>
              <a:rPr lang="en-US" dirty="0" smtClean="0"/>
              <a:t>Mysterious Bookworm Society</a:t>
            </a:r>
          </a:p>
          <a:p>
            <a:pPr algn="l"/>
            <a:r>
              <a:rPr lang="en-US" dirty="0" smtClean="0"/>
              <a:t>March 22, 2012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89545"/>
            <a:ext cx="2971800" cy="418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0350"/>
            <a:ext cx="6781799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67494"/>
            <a:ext cx="8229600" cy="1399032"/>
          </a:xfrm>
        </p:spPr>
        <p:txBody>
          <a:bodyPr/>
          <a:lstStyle/>
          <a:p>
            <a:r>
              <a:rPr lang="en-US" dirty="0" smtClean="0"/>
              <a:t>Oh!, the places we will go….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sz="2400" dirty="0" err="1" smtClean="0"/>
              <a:t>Phileas</a:t>
            </a:r>
            <a:r>
              <a:rPr lang="en-US" sz="2400" dirty="0" smtClean="0"/>
              <a:t> </a:t>
            </a:r>
            <a:r>
              <a:rPr lang="en-US" sz="2400" dirty="0" err="1" smtClean="0"/>
              <a:t>Fogg</a:t>
            </a:r>
            <a:r>
              <a:rPr lang="en-US" sz="2400" dirty="0" smtClean="0"/>
              <a:t> planned to go to the following places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13360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Travel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bookw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63" y="6209381"/>
            <a:ext cx="642937" cy="64861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56540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London, England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Suez, Egypt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96164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Suez, Egypt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Bombay, India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36550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Bombay,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India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Calcutta, India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76555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Calcutta, India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Hong Kong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16560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Hong Kong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Yokohama, Japan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5765800"/>
          <a:ext cx="81534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80!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456565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Yokohama,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Japan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San Francisco, USA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496570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San Francisco, USA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New York,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USA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536575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New York, USA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sng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b="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London,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England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 descr="Oh the places you'll 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16144"/>
            <a:ext cx="2286000" cy="1484056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6248400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/>
              <a:t>That is a total of 80 Days!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kinds of Transportation did </a:t>
            </a:r>
            <a:r>
              <a:rPr lang="en-US" dirty="0" err="1" smtClean="0"/>
              <a:t>Phileas</a:t>
            </a:r>
            <a:r>
              <a:rPr lang="en-US" dirty="0" smtClean="0"/>
              <a:t> use in his trip?</a:t>
            </a:r>
            <a:endParaRPr lang="en-US" dirty="0"/>
          </a:p>
        </p:txBody>
      </p:sp>
      <p:pic>
        <p:nvPicPr>
          <p:cNvPr id="4" name="Picture 3" descr="steamboat_30513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3700622" cy="2209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 descr="indian%20eleph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14800"/>
            <a:ext cx="2509837" cy="252947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075" name="Picture 3" descr="C:\Users\Brian\AppData\Local\Microsoft\Windows\Temporary Internet Files\Content.IE5\F6L2JFJK\MC90003104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3276600" cy="2530997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971800" y="4495800"/>
            <a:ext cx="2895600" cy="1447800"/>
            <a:chOff x="2971800" y="4495800"/>
            <a:chExt cx="2895600" cy="1447800"/>
          </a:xfrm>
        </p:grpSpPr>
        <p:sp>
          <p:nvSpPr>
            <p:cNvPr id="22" name="Rectangle 21"/>
            <p:cNvSpPr/>
            <p:nvPr/>
          </p:nvSpPr>
          <p:spPr>
            <a:xfrm>
              <a:off x="2971800" y="4495800"/>
              <a:ext cx="2895600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7" name="Picture 5" descr="C:\Users\Brian\AppData\Local\Microsoft\Windows\Temporary Internet Files\Content.IE5\JRBGH0T9\MC90032921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495800"/>
              <a:ext cx="2857686" cy="1447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6096000" y="4495800"/>
            <a:ext cx="2209800" cy="2209800"/>
            <a:chOff x="6096000" y="4495800"/>
            <a:chExt cx="2209800" cy="2209800"/>
          </a:xfrm>
        </p:grpSpPr>
        <p:grpSp>
          <p:nvGrpSpPr>
            <p:cNvPr id="16" name="Group 15"/>
            <p:cNvGrpSpPr/>
            <p:nvPr/>
          </p:nvGrpSpPr>
          <p:grpSpPr>
            <a:xfrm>
              <a:off x="6096000" y="4495800"/>
              <a:ext cx="2209800" cy="2209800"/>
              <a:chOff x="6096000" y="4495800"/>
              <a:chExt cx="2209800" cy="22098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096000" y="4495800"/>
                <a:ext cx="2209800" cy="220980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81" name="Picture 9" descr="C:\Users\Brian\AppData\Local\Microsoft\Windows\Temporary Internet Files\Content.IE5\HKOYUTFI\MC900413612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24600" y="4572000"/>
                <a:ext cx="1969834" cy="1981200"/>
              </a:xfrm>
              <a:prstGeom prst="rect">
                <a:avLst/>
              </a:prstGeom>
              <a:noFill/>
              <a:ln w="38100">
                <a:noFill/>
              </a:ln>
            </p:spPr>
          </p:pic>
          <p:sp>
            <p:nvSpPr>
              <p:cNvPr id="14" name="Left Bracket 13"/>
              <p:cNvSpPr/>
              <p:nvPr/>
            </p:nvSpPr>
            <p:spPr>
              <a:xfrm rot="16200000">
                <a:off x="6628489" y="6173112"/>
                <a:ext cx="78022" cy="838200"/>
              </a:xfrm>
              <a:prstGeom prst="leftBracket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eft Bracket 14"/>
              <p:cNvSpPr/>
              <p:nvPr/>
            </p:nvSpPr>
            <p:spPr>
              <a:xfrm rot="16200000">
                <a:off x="7619089" y="6174935"/>
                <a:ext cx="78022" cy="838200"/>
              </a:xfrm>
              <a:prstGeom prst="leftBracket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7467600" y="6477000"/>
                <a:ext cx="76200" cy="1524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7772400" y="6477000"/>
                <a:ext cx="76200" cy="1524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858000" y="6477000"/>
                <a:ext cx="76200" cy="1524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553200" y="6477000"/>
                <a:ext cx="76200" cy="1524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 rot="17832604">
              <a:off x="5801144" y="5202541"/>
              <a:ext cx="1643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The “Sledge”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399032"/>
          </a:xfrm>
        </p:spPr>
        <p:txBody>
          <a:bodyPr/>
          <a:lstStyle/>
          <a:p>
            <a:r>
              <a:rPr lang="en-US" dirty="0" smtClean="0"/>
              <a:t>Around the World in 80 Days!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3185" y="1076980"/>
            <a:ext cx="7114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 Didn’t </a:t>
            </a:r>
            <a:r>
              <a:rPr lang="en-US" sz="2800" dirty="0" err="1" smtClean="0"/>
              <a:t>Phileas</a:t>
            </a:r>
            <a:r>
              <a:rPr lang="en-US" sz="2800" dirty="0" smtClean="0"/>
              <a:t> Just Take a Plane?!!!!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6320135"/>
            <a:ext cx="762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Our Book was set in 1872, Planes did not exist yet!!</a:t>
            </a: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43000" y="1624012"/>
            <a:ext cx="6858000" cy="4595843"/>
            <a:chOff x="1143000" y="1624012"/>
            <a:chExt cx="6858000" cy="4595843"/>
          </a:xfrm>
        </p:grpSpPr>
        <p:pic>
          <p:nvPicPr>
            <p:cNvPr id="12" name="Picture 11" descr="wright fly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624012"/>
              <a:ext cx="6858000" cy="3557588"/>
            </a:xfrm>
            <a:prstGeom prst="rect">
              <a:avLst/>
            </a:prstGeom>
          </p:spPr>
        </p:pic>
        <p:pic>
          <p:nvPicPr>
            <p:cNvPr id="8" name="Picture 7" descr="bookwor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4742" y="1662065"/>
              <a:ext cx="642937" cy="64861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52600" y="5327303"/>
              <a:ext cx="5867400" cy="89255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Orville and Wilbur Wright developed the first powered Aircraft</a:t>
              </a:r>
            </a:p>
            <a:p>
              <a:pPr algn="ctr"/>
              <a:r>
                <a:rPr lang="en-US" sz="1300" dirty="0" smtClean="0"/>
                <a:t>Their first flight was December 17, 1903</a:t>
              </a:r>
            </a:p>
            <a:p>
              <a:pPr algn="ctr"/>
              <a:r>
                <a:rPr lang="en-US" sz="1300" dirty="0" smtClean="0"/>
                <a:t>It took place in Kitty Hawk , North Carolina</a:t>
              </a:r>
            </a:p>
            <a:p>
              <a:pPr algn="ctr"/>
              <a:r>
                <a:rPr lang="en-US" sz="1300" dirty="0" smtClean="0"/>
                <a:t>North Carolina’s uses the slogan “First in Flight” on its license plates</a:t>
              </a:r>
              <a:endParaRPr lang="en-US" sz="1300" dirty="0"/>
            </a:p>
          </p:txBody>
        </p:sp>
      </p:grpSp>
      <p:pic>
        <p:nvPicPr>
          <p:cNvPr id="13" name="Picture 12" descr="220px-2001_NC_Proo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810000"/>
            <a:ext cx="1375589" cy="133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272" y="1795044"/>
            <a:ext cx="4278086" cy="3235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399032"/>
          </a:xfrm>
        </p:spPr>
        <p:txBody>
          <a:bodyPr/>
          <a:lstStyle/>
          <a:p>
            <a:r>
              <a:rPr lang="en-US" dirty="0" smtClean="0"/>
              <a:t>Around the World in 80 Days!</a:t>
            </a:r>
            <a:endParaRPr lang="en-US" dirty="0"/>
          </a:p>
        </p:txBody>
      </p:sp>
      <p:pic>
        <p:nvPicPr>
          <p:cNvPr id="8" name="Picture 7" descr="bookw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2905" y="1828800"/>
            <a:ext cx="642937" cy="648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3185" y="1076980"/>
            <a:ext cx="6668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 Didn’t </a:t>
            </a:r>
            <a:r>
              <a:rPr lang="en-US" sz="2800" dirty="0" err="1" smtClean="0"/>
              <a:t>Phileas</a:t>
            </a:r>
            <a:r>
              <a:rPr lang="en-US" sz="2800" dirty="0" smtClean="0"/>
              <a:t> Just Take a Car?!!!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752600"/>
            <a:ext cx="4354286" cy="4045297"/>
            <a:chOff x="228600" y="1752600"/>
            <a:chExt cx="4354286" cy="4045297"/>
          </a:xfrm>
        </p:grpSpPr>
        <p:pic>
          <p:nvPicPr>
            <p:cNvPr id="5" name="Picture 4" descr="200px-1885Benz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752600"/>
              <a:ext cx="4354286" cy="3276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5105400"/>
              <a:ext cx="4343400" cy="6924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Karl Benz created the 3 Wheel </a:t>
              </a:r>
              <a:r>
                <a:rPr lang="en-US" sz="1300" i="1" dirty="0" err="1" smtClean="0"/>
                <a:t>MotorWagen</a:t>
              </a:r>
              <a:r>
                <a:rPr lang="en-US" sz="1300" dirty="0" smtClean="0"/>
                <a:t> in 1883</a:t>
              </a:r>
            </a:p>
            <a:p>
              <a:pPr algn="ctr"/>
              <a:r>
                <a:rPr lang="en-US" sz="1300" dirty="0" smtClean="0"/>
                <a:t>It is widely recognized as the first automobile</a:t>
              </a:r>
            </a:p>
            <a:p>
              <a:pPr algn="ctr"/>
              <a:r>
                <a:rPr lang="en-US" sz="1300" dirty="0" smtClean="0"/>
                <a:t>Karl Benz as in “Mercedes-Benz”</a:t>
              </a:r>
              <a:endParaRPr lang="en-US" sz="13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24400" y="5105400"/>
            <a:ext cx="4267200" cy="6924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Frank Duryea created the 4 Wheel car in 1893</a:t>
            </a:r>
          </a:p>
          <a:p>
            <a:pPr algn="ctr"/>
            <a:endParaRPr lang="en-US" sz="1300" dirty="0"/>
          </a:p>
          <a:p>
            <a:pPr algn="ctr"/>
            <a:endParaRPr lang="en-US" sz="13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24027" y="6019800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Cars did not exist yet either!!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Did you Read the Book?</a:t>
            </a:r>
            <a:endParaRPr lang="en-US" dirty="0"/>
          </a:p>
        </p:txBody>
      </p:sp>
      <p:pic>
        <p:nvPicPr>
          <p:cNvPr id="8" name="Picture 7" descr="bookw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2905" y="5612660"/>
            <a:ext cx="642937" cy="6486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039368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Are you a Certified Super Genius??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ile%20e%20coyote%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743200"/>
            <a:ext cx="3274314" cy="37809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Oval Callout 8"/>
          <p:cNvSpPr/>
          <p:nvPr/>
        </p:nvSpPr>
        <p:spPr>
          <a:xfrm rot="1967694">
            <a:off x="6396755" y="2116995"/>
            <a:ext cx="2438400" cy="1638038"/>
          </a:xfrm>
          <a:prstGeom prst="wedgeEllipseCallout">
            <a:avLst>
              <a:gd name="adj1" fmla="val -31547"/>
              <a:gd name="adj2" fmla="val 122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let’s do a Crossword puzzle! </a:t>
            </a:r>
          </a:p>
          <a:p>
            <a:pPr algn="ctr"/>
            <a:r>
              <a:rPr lang="en-US" dirty="0" smtClean="0"/>
              <a:t>You Better Bring it!!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0" y="1055030"/>
            <a:ext cx="8901113" cy="52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399032"/>
          </a:xfrm>
        </p:spPr>
        <p:txBody>
          <a:bodyPr/>
          <a:lstStyle/>
          <a:p>
            <a:r>
              <a:rPr lang="en-US" dirty="0" smtClean="0"/>
              <a:t>Around the World in 80 Days!</a:t>
            </a:r>
            <a:endParaRPr lang="en-US" dirty="0"/>
          </a:p>
        </p:txBody>
      </p:sp>
      <p:pic>
        <p:nvPicPr>
          <p:cNvPr id="8" name="Picture 7" descr="bookw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2905" y="5612660"/>
            <a:ext cx="642937" cy="64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vidiani.com/maps/maps_of_the_world/large_detailed_political_and_relief_map_of_the_world_from_the_national_geograph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573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3632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Let’s retrace the trip made by </a:t>
            </a:r>
            <a:r>
              <a:rPr lang="en-US" sz="3600" dirty="0" err="1" smtClean="0"/>
              <a:t>Phileas</a:t>
            </a:r>
            <a:r>
              <a:rPr lang="en-US" sz="3600" dirty="0" smtClean="0"/>
              <a:t> </a:t>
            </a:r>
            <a:r>
              <a:rPr lang="en-US" sz="3600" dirty="0" err="1" smtClean="0"/>
              <a:t>Fogg</a:t>
            </a:r>
            <a:r>
              <a:rPr lang="en-US" sz="3600" dirty="0" smtClean="0"/>
              <a:t> on the Map on the Wall.</a:t>
            </a:r>
            <a:endParaRPr lang="en-US" sz="3600" dirty="0"/>
          </a:p>
        </p:txBody>
      </p:sp>
      <p:pic>
        <p:nvPicPr>
          <p:cNvPr id="8" name="Picture 7" descr="bookw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2905" y="5486400"/>
            <a:ext cx="642937" cy="6486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28600" y="6172200"/>
            <a:ext cx="9144000" cy="685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 </a:t>
            </a:r>
            <a:r>
              <a:rPr lang="en-US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Please only use the Dry Erase markers </a:t>
            </a:r>
            <a:r>
              <a:rPr lang="en-US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Crossword 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191</TotalTime>
  <Words>298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Around the World in 80 Days by Joules Verne</vt:lpstr>
      <vt:lpstr>Oh!, the places we will go….</vt:lpstr>
      <vt:lpstr>What kinds of Transportation did Phileas use in his trip?</vt:lpstr>
      <vt:lpstr>Around the World in 80 Days!</vt:lpstr>
      <vt:lpstr>Around the World in 80 Days!</vt:lpstr>
      <vt:lpstr>Did you Read the Book?</vt:lpstr>
      <vt:lpstr>Around the World in 80 Days!</vt:lpstr>
      <vt:lpstr>Let’s retrace the trip made by Phileas Fogg on the Map on the Wall.</vt:lpstr>
      <vt:lpstr>Crossword Answers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</dc:creator>
  <cp:lastModifiedBy> </cp:lastModifiedBy>
  <cp:revision>45</cp:revision>
  <dcterms:created xsi:type="dcterms:W3CDTF">2012-03-22T02:57:59Z</dcterms:created>
  <dcterms:modified xsi:type="dcterms:W3CDTF">2012-03-25T18:06:43Z</dcterms:modified>
</cp:coreProperties>
</file>